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322" r:id="rId3"/>
    <p:sldId id="375" r:id="rId4"/>
    <p:sldId id="376" r:id="rId5"/>
    <p:sldId id="377" r:id="rId6"/>
    <p:sldId id="378" r:id="rId7"/>
    <p:sldId id="379" r:id="rId8"/>
    <p:sldId id="374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CCFFFF"/>
    <a:srgbClr val="CCFF66"/>
    <a:srgbClr val="FFCCCC"/>
    <a:srgbClr val="006600"/>
    <a:srgbClr val="99FF66"/>
    <a:srgbClr val="99FF33"/>
    <a:srgbClr val="33CC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5195" autoAdjust="0"/>
  </p:normalViewPr>
  <p:slideViewPr>
    <p:cSldViewPr>
      <p:cViewPr varScale="1">
        <p:scale>
          <a:sx n="111" d="100"/>
          <a:sy n="111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765098C-3874-44F9-98CD-0643F848C918}" type="datetimeFigureOut">
              <a:rPr lang="ru-RU"/>
              <a:pPr>
                <a:defRPr/>
              </a:pPr>
              <a:t>17.03.2022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83859E-85D6-4469-BFF4-648E45638C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677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53F839-202A-4957-80D2-6A1AD317D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198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3F839-202A-4957-80D2-6A1AD317D9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0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3F839-202A-4957-80D2-6A1AD317D9BD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0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10714-35F7-4B4C-953E-BC3643830A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1337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89A87-8771-409B-A9C6-756474BC27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2176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66C-A317-46B2-BE4E-87063894F0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72912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6313D-70B3-49E7-94E0-8A7D27CBA3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4567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F849E-771F-4CF4-BA18-A6D98B97BC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6179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B0610-4445-4007-A1A3-539EAEF91B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84635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B6D51-5C33-4C3A-B0DE-A1E8647BE1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12005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1D22B-7EF6-4B41-B960-2A447FC5B5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69680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F505-5A59-4AB2-BD9A-FF01A8F2C9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67276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B5B45-F09E-4DA3-BA9E-E012CD24F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4680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F98A-1F98-4EF0-A274-7A5DC246B8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6280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CD10CC-9298-466B-86F8-3464E7A607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s.gov.ru/news/31844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as.gov.ru/news/3184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gulation.gov.ru/projects#npa=12425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inmarket.ru/news/567607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9"/>
          <p:cNvSpPr>
            <a:spLocks noChangeArrowheads="1"/>
          </p:cNvSpPr>
          <p:nvPr/>
        </p:nvSpPr>
        <p:spPr bwMode="auto">
          <a:xfrm>
            <a:off x="3131840" y="5732463"/>
            <a:ext cx="2880319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1200" dirty="0" smtClean="0">
                <a:solidFill>
                  <a:srgbClr val="003399"/>
                </a:solidFill>
                <a:latin typeface="+mn-lt"/>
                <a:cs typeface="Arial" charset="0"/>
              </a:rPr>
              <a:t>г. Москва, 2022 год</a:t>
            </a: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520" y="1265306"/>
            <a:ext cx="8640959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000" b="1" kern="0" dirty="0" smtClean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000" b="1" kern="0" dirty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200" b="1" kern="0" dirty="0" smtClean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200" b="1" kern="0" dirty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 smtClean="0"/>
              <a:t>ЗАСЕДАНИЕ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 smtClean="0"/>
              <a:t>Общественного совета при ФАС России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200" b="1" kern="0" dirty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 smtClean="0"/>
              <a:t>18 марта 2022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 smtClean="0"/>
              <a:t>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 smtClean="0"/>
              <a:t>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000" b="1" kern="0" dirty="0"/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000" b="1" kern="0" dirty="0" smtClean="0"/>
          </a:p>
        </p:txBody>
      </p:sp>
      <p:pic>
        <p:nvPicPr>
          <p:cNvPr id="2055" name="Picture 7" descr="http://media.rspp.ru/site/1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4" y="324008"/>
            <a:ext cx="6227046" cy="94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9933"/>
            <a:ext cx="6552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Антикризисные инициативы              ФАС России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11143"/>
              </p:ext>
            </p:extLst>
          </p:nvPr>
        </p:nvGraphicFramePr>
        <p:xfrm>
          <a:off x="699055" y="1340768"/>
          <a:ext cx="7920881" cy="460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360040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</a:rPr>
                        <a:t>Борьба с завышением цен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М.А. </a:t>
                      </a:r>
                      <a:r>
                        <a:rPr lang="ru-RU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Шаскольский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https://fas.gov.ru/news/31844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10.03.2022 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ФАС России предлагает: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распространить действие антимонопольного законодательства не только на доминантов, но и на других участников рынков, включая посредников, завышающих цены в период повышенного спроса;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признать несоблюдение приоритета поставок на внутренний рынок формой злоупотребления доминирующим положением;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расширить основания, по которым должностным лицам могут выдаваться предостережения.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Законопроекты должны быть разработаны в кратчайшие сроки.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33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9933"/>
            <a:ext cx="6552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Антикризисные инициативы              ФАС России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29207"/>
              </p:ext>
            </p:extLst>
          </p:nvPr>
        </p:nvGraphicFramePr>
        <p:xfrm>
          <a:off x="699055" y="1340768"/>
          <a:ext cx="7920881" cy="43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360040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</a:rPr>
                        <a:t>Изменения в анализе ценообразования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М.А. </a:t>
                      </a:r>
                      <a:r>
                        <a:rPr lang="ru-RU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Шаскольский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https://fas.gov.ru/news/31844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10.03.2022 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ФАС России изменила подход к экономическому анализу практик ценообразования на российские товары. Теперь приоритет отдается балансу спроса и предложения на внутреннем рынке, а экспортные котировки в качестве основного аргумента не принимаются.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9933"/>
            <a:ext cx="6552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Антикризисные инициативы              ФАС России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37205"/>
              </p:ext>
            </p:extLst>
          </p:nvPr>
        </p:nvGraphicFramePr>
        <p:xfrm>
          <a:off x="699055" y="1340768"/>
          <a:ext cx="7920881" cy="463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360040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</a:rPr>
                        <a:t>Изменения</a:t>
                      </a:r>
                      <a:r>
                        <a:rPr lang="ru-RU" altLang="ru-RU" sz="2000" b="1" baseline="0" dirty="0" smtClean="0">
                          <a:solidFill>
                            <a:schemeClr val="tx1"/>
                          </a:solidFill>
                        </a:rPr>
                        <a:t> в сфере установления коллективного доминирования</a:t>
                      </a:r>
                      <a:endParaRPr lang="ru-RU" alt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из СМИ 13.03.2022</a:t>
                      </a:r>
                      <a:endParaRPr lang="ru-RU" u="sng" dirty="0" smtClean="0">
                        <a:effectLst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ФАС России подготовила законопроект, в соответствии с которым расширяется сфера применения антимонопольной нормы о коллективном доминировании. 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новому закону коллективным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доминантом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могут быть признаны хозяйствующие субъекты, доля каждого из которых превышает 8% процентов, а совокупная доля которых превышает 35%. Сейчас такие совокупные доли на товарном рынке должны быть более 50% или 70%.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5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9933"/>
            <a:ext cx="6552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Антикризисные инициативы              ФАС России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871722"/>
              </p:ext>
            </p:extLst>
          </p:nvPr>
        </p:nvGraphicFramePr>
        <p:xfrm>
          <a:off x="699055" y="1340768"/>
          <a:ext cx="7920881" cy="463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360040">
                <a:tc>
                  <a:txBody>
                    <a:bodyPr/>
                    <a:lstStyle/>
                    <a:p>
                      <a:pPr lvl="0"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Законопроект о возможности взыскания в доход государства акций (долей) стратега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Федерального закона «О внесении изменений в Федеральный закон «О порядке осуществления иностранных инвестиций в хозяйственные общества, имеющие стратегическое значение для обеспечения обороны страны и безопасности государства»</a:t>
                      </a:r>
                    </a:p>
                    <a:p>
                      <a:endParaRPr lang="ru-RU" sz="1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 рассмотрения законопроекта: проводятся публичные обсуждения в отношении текста проекта нормативно правового акта и антикоррупционная экспертиза на сайте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https://regulation.gov.ru/projects#npa=124255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3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9933"/>
            <a:ext cx="6552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Антикризисные инициативы              ФАС России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5920"/>
              </p:ext>
            </p:extLst>
          </p:nvPr>
        </p:nvGraphicFramePr>
        <p:xfrm>
          <a:off x="699055" y="1340768"/>
          <a:ext cx="7920881" cy="463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360040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</a:rPr>
                        <a:t>Согласование сделок иностранных инвесторов в отношении недвижимости в России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 Президента Российской Федерации от 1 марта 2022 года № 81 "О дополнительных временных мерах экономического характера по обеспечению финансовой стабильности Российской Федерации" </a:t>
                      </a:r>
                    </a:p>
                    <a:p>
                      <a:pPr lvl="0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 особый порядок осуществления сделок с недвижимостью, влекущих возникновение права собственности на нее с иностранными лицами, связанными с иностранными государствами, совершающими недружественные действия, и с лицами, которые находятся под контролем указанных иностранных лиц. Такие сделки могут осуществляться только с разрешения правительственной комиссии по контролю за осуществлением иностранных инвестиций в РФ.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9933"/>
            <a:ext cx="65527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Антикризисные инициативы              ФАС России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945869"/>
              </p:ext>
            </p:extLst>
          </p:nvPr>
        </p:nvGraphicFramePr>
        <p:xfrm>
          <a:off x="699055" y="1340768"/>
          <a:ext cx="7920881" cy="43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360040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</a:rPr>
                        <a:t>Корректировка</a:t>
                      </a:r>
                      <a:r>
                        <a:rPr lang="ru-RU" altLang="ru-RU" sz="2000" b="1" baseline="0" dirty="0" smtClean="0">
                          <a:solidFill>
                            <a:schemeClr val="tx1"/>
                          </a:solidFill>
                        </a:rPr>
                        <a:t> стоимости </a:t>
                      </a:r>
                      <a:r>
                        <a:rPr lang="ru-RU" altLang="ru-RU" sz="2000" b="1" baseline="0" dirty="0" err="1" smtClean="0">
                          <a:solidFill>
                            <a:schemeClr val="tx1"/>
                          </a:solidFill>
                        </a:rPr>
                        <a:t>госконтрактов</a:t>
                      </a:r>
                      <a:endParaRPr lang="ru-RU" alt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lvl="0"/>
                      <a:endParaRPr lang="ru-RU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Финмаркет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www.finmarket.ru/news/5676077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14.03.2022 </a:t>
                      </a:r>
                      <a:endParaRPr lang="ru-RU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Минпромторг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предлагает подготовить и принять правительственное распоряжение, определяющее порядок корректировки стоимости заключенных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госконтрактов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поставку российской продукции в связи с увеличением стоимости импортных компонентов и комплектующих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Это, как предполагается, приведет к увеличению стоимости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госконтрактов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санкционный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период.</a:t>
                      </a:r>
                      <a:endParaRPr lang="ru-RU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520" y="1265306"/>
            <a:ext cx="8640959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400" b="1" kern="0" dirty="0">
                <a:solidFill>
                  <a:srgbClr val="003399"/>
                </a:solidFill>
              </a:rPr>
              <a:t>СПАСИБО ЗА ВНИМАНИЕ!</a:t>
            </a:r>
            <a:endParaRPr lang="en-US" altLang="ru-RU" sz="4400" b="1" kern="0" dirty="0">
              <a:solidFill>
                <a:srgbClr val="003399"/>
              </a:solidFill>
            </a:endParaRPr>
          </a:p>
        </p:txBody>
      </p:sp>
      <p:pic>
        <p:nvPicPr>
          <p:cNvPr id="2055" name="Picture 7" descr="http://media.rspp.ru/site/1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4" y="324008"/>
            <a:ext cx="6227046" cy="94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2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3552</TotalTime>
  <Words>455</Words>
  <Application>Microsoft Office PowerPoint</Application>
  <PresentationFormat>Экран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Анпилогов Артем Анатольевич</cp:lastModifiedBy>
  <cp:revision>351</cp:revision>
  <cp:lastPrinted>2018-11-19T15:33:32Z</cp:lastPrinted>
  <dcterms:created xsi:type="dcterms:W3CDTF">2011-03-16T08:15:08Z</dcterms:created>
  <dcterms:modified xsi:type="dcterms:W3CDTF">2022-03-17T14:58:42Z</dcterms:modified>
</cp:coreProperties>
</file>